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4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7260" y="2441275"/>
            <a:ext cx="9151762" cy="15646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приказом Росстата №866 от 27.12.2006г.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2000).</a:t>
            </a:r>
            <a:endParaRPr lang="ru-RU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Формы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таблицы 1000, 2000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Формы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66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По вопросам заполнения ф.57 обращаться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</a:p>
          <a:p>
            <a:pPr marL="0" indent="0">
              <a:buNone/>
            </a:pPr>
            <a:r>
              <a:rPr lang="ru-RU" dirty="0" smtClean="0"/>
              <a:t>               Раевская Марина Анатольевна врач-статистик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</a:t>
            </a:r>
            <a:r>
              <a:rPr lang="en-US" dirty="0" smtClean="0"/>
              <a:t> </a:t>
            </a:r>
            <a:r>
              <a:rPr lang="ru-RU" dirty="0" smtClean="0"/>
              <a:t> 83842680502 доб.4052</a:t>
            </a:r>
          </a:p>
          <a:p>
            <a:pPr marL="0" indent="0">
              <a:buNone/>
            </a:pPr>
            <a:r>
              <a:rPr lang="en-US" dirty="0" smtClean="0"/>
              <a:t>                                    rama@kuzdrav.ru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904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77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</a:t>
            </a:r>
            <a:r>
              <a:rPr lang="ru-RU" b="0" i="0" dirty="0" smtClean="0">
                <a:effectLst/>
                <a:latin typeface="Palatino Linotype" panose="02040502050505030304" pitchFamily="18" charset="0"/>
              </a:rPr>
              <a:t>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397</Words>
  <Application>Microsoft Office PowerPoint</Application>
  <PresentationFormat>Широкоэкранный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  <vt:lpstr>Презентация PowerPoint</vt:lpstr>
      <vt:lpstr>N 57 "Сведения о травмах, отравлениях и некоторых других последствиях внешних причин" 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Раевская Марина Анатольевна</cp:lastModifiedBy>
  <cp:revision>32</cp:revision>
  <dcterms:created xsi:type="dcterms:W3CDTF">2020-12-01T19:46:01Z</dcterms:created>
  <dcterms:modified xsi:type="dcterms:W3CDTF">2021-12-13T08:20:09Z</dcterms:modified>
</cp:coreProperties>
</file>